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4" r:id="rId6"/>
    <p:sldId id="268" r:id="rId7"/>
    <p:sldId id="260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8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82211-909C-4CFF-A45A-580C3BF13F87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4ED4E-237B-4DC4-9B83-BE7A1CD9B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0-02-05-bfdb319c84e1662a85075272addeba5765b1936de48a11bb2150e550591bd1b1_6bc5017692606138.mp4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64" y="2214554"/>
            <a:ext cx="8715436" cy="178595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 на тему: 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«Искусство танца»</a:t>
            </a:r>
          </a:p>
          <a:p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28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средняя школа №10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Павлово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4857760"/>
            <a:ext cx="378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 класса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Тарасова Анна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Учитель: Ломакина С.В.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4612" y="607220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Павлово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l="28125"/>
          <a:stretch>
            <a:fillRect/>
          </a:stretch>
        </p:blipFill>
        <p:spPr bwMode="auto">
          <a:xfrm>
            <a:off x="2428860" y="142852"/>
            <a:ext cx="6572264" cy="1214422"/>
          </a:xfrm>
          <a:prstGeom prst="rect">
            <a:avLst/>
          </a:prstGeom>
          <a:noFill/>
        </p:spPr>
      </p:pic>
      <p:pic>
        <p:nvPicPr>
          <p:cNvPr id="17414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66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"/>
    </mc:Choice>
    <mc:Fallback>
      <p:transition spd="slow" advTm="66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357166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500174"/>
            <a:ext cx="7929618" cy="23083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sz="36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 из века в век сопровождает человека, движениями в танце люди выражали и выражают свои эмоции, самоощущения.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04" y="3189125"/>
            <a:ext cx="2664296" cy="34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2"/>
    </mc:Choice>
    <mc:Fallback>
      <p:transition spd="slow" advTm="40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14546" y="285728"/>
            <a:ext cx="68008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и задачи исследовательской работы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149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Цель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приобщение учащихся к искусству танца посредством занимательных сведений о влиянии на организм и демонстрирования мастер-класса «Танцуют все!»</a:t>
            </a:r>
          </a:p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Задачи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Познакомиться с историей возникновения танца и его видами;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Изучить роль и влияние танца на здоровье и мировоззрение ребенка;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Привлечь учащихся к занятию танцами. 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39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3"/>
    </mc:Choice>
    <mc:Fallback>
      <p:transition spd="slow" advTm="1087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8860" y="214290"/>
            <a:ext cx="671514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возникновения танца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2609" y="1357290"/>
            <a:ext cx="8392446" cy="19389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Почти все важные события в жизни первобытного человека отмечались танцами: рождение, смерть, война, избрание нового вождя, исцеление больного. Танцем выражались моления о дожде, о солнечном свете, о плодородии, о защите и прощении.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языке танца первобытные люди общались со своими древними богами. Люди просили у своих богов удачной охоты или обильного урожая.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608992"/>
            <a:ext cx="4392488" cy="2869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242" y="3775721"/>
            <a:ext cx="3563888" cy="25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2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5"/>
    </mc:Choice>
    <mc:Fallback>
      <p:transition spd="slow" advTm="614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363779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танца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4" y="1357298"/>
            <a:ext cx="8176422" cy="19389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Латиноамериканские танцы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Европейские танцы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Русские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танцы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Уличный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стиль танца, пришедший из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Нью-йорка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Брейк-данс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Чешский танец — Полька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танцы.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2" y="3500033"/>
            <a:ext cx="3492786" cy="2774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51" y="3479147"/>
            <a:ext cx="4159505" cy="2773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62521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Вальс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625408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Брейк-данс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1700" y="143171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Влияние танца на здоровье 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мировоззрение ребенка</a:t>
            </a:r>
          </a:p>
        </p:txBody>
      </p:sp>
      <p:pic>
        <p:nvPicPr>
          <p:cNvPr id="5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500034" y="0"/>
            <a:ext cx="1679011" cy="135729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32652" y="1357298"/>
            <a:ext cx="849694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танцем имеют большое значение для физического развития детей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Растет культура поведения: дети становятся более вежливыми, начинают относиться внимательней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окружающим.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Через танец воспитываются нравственные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качества.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Танцевальное искусство имеет и познавательное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значение.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танцами положительно влияют на развитие памяти, воображения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464762"/>
            <a:ext cx="3855942" cy="2891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08" y="3464762"/>
            <a:ext cx="2767897" cy="28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4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7"/>
    </mc:Choice>
    <mc:Fallback>
      <p:transition spd="slow" advTm="203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4350" y="-21364"/>
            <a:ext cx="7196978" cy="13681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часть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1303747"/>
            <a:ext cx="900115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Данная работа проходила в 3 этапа:</a:t>
            </a:r>
          </a:p>
          <a:p>
            <a:pPr marL="342900" indent="-342900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этап.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Анкетирование учащихся</a:t>
            </a:r>
          </a:p>
          <a:p>
            <a:pPr marL="342900" indent="-342900" algn="just"/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выявление знаний и интереса учащихся 2г класса к различным видам танцев.</a:t>
            </a:r>
          </a:p>
          <a:p>
            <a:pPr marL="342900" indent="-342900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этап.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беседы о пользе танцев</a:t>
            </a:r>
          </a:p>
          <a:p>
            <a:pPr algn="just"/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2г класса к различным видам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танцев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этап.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Демонстрирование мастер-класса «Танцуют все!» </a:t>
            </a: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Школа 10 Павлово"/>
          <p:cNvPicPr>
            <a:picLocks noChangeAspect="1" noChangeArrowheads="1"/>
          </p:cNvPicPr>
          <p:nvPr/>
        </p:nvPicPr>
        <p:blipFill>
          <a:blip r:embed="rId2" cstate="print"/>
          <a:srcRect t="12999" r="73307" b="4500"/>
          <a:stretch>
            <a:fillRect/>
          </a:stretch>
        </p:blipFill>
        <p:spPr bwMode="auto">
          <a:xfrm>
            <a:off x="142844" y="97041"/>
            <a:ext cx="1679011" cy="135729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7072"/>
            <a:ext cx="3323861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073394"/>
            <a:ext cx="3328766" cy="24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23"/>
    </mc:Choice>
    <mc:Fallback>
      <p:transition spd="slow" advTm="3372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кола 10 Павлово"/>
          <p:cNvPicPr>
            <a:picLocks noChangeAspect="1" noChangeArrowheads="1"/>
          </p:cNvPicPr>
          <p:nvPr/>
        </p:nvPicPr>
        <p:blipFill>
          <a:blip r:embed="rId4" cstate="print"/>
          <a:srcRect t="12999" r="73307" b="4500"/>
          <a:stretch>
            <a:fillRect/>
          </a:stretch>
        </p:blipFill>
        <p:spPr bwMode="auto">
          <a:xfrm>
            <a:off x="142844" y="214290"/>
            <a:ext cx="1679011" cy="13572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8532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«Танцуют все!»</a:t>
            </a:r>
          </a:p>
          <a:p>
            <a:pPr algn="ctr"/>
            <a:endParaRPr lang="ru-RU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лыбающееся лицо 5">
            <a:hlinkClick r:id="rId5" action="ppaction://hlinkfile"/>
          </p:cNvPr>
          <p:cNvSpPr/>
          <p:nvPr/>
        </p:nvSpPr>
        <p:spPr>
          <a:xfrm>
            <a:off x="142844" y="1772816"/>
            <a:ext cx="792088" cy="69394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0-02-05-bfdb319c84e1662a85075272addeba5765b1936de48a11bb2150e550591bd1b1_6bc50176926061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8668" y="2119789"/>
            <a:ext cx="2380851" cy="43288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2119788"/>
            <a:ext cx="3247004" cy="43288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50"/>
    </mc:Choice>
    <mc:Fallback>
      <p:transition spd="slow" advTm="253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82642" cy="1359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6857" y="2852936"/>
            <a:ext cx="6876256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кола 10 Павлово"/>
          <p:cNvPicPr>
            <a:picLocks noChangeAspect="1" noChangeArrowheads="1"/>
          </p:cNvPicPr>
          <p:nvPr/>
        </p:nvPicPr>
        <p:blipFill>
          <a:blip r:embed="rId3" cstate="print"/>
          <a:srcRect l="28125"/>
          <a:stretch>
            <a:fillRect/>
          </a:stretch>
        </p:blipFill>
        <p:spPr bwMode="auto">
          <a:xfrm>
            <a:off x="2428860" y="142852"/>
            <a:ext cx="6572264" cy="1214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08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"/>
    </mc:Choice>
    <mc:Fallback>
      <p:transition spd="slow" advTm="438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271</Words>
  <Application>Microsoft Office PowerPoint</Application>
  <PresentationFormat>Экран (4:3)</PresentationFormat>
  <Paragraphs>52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Актуальность</vt:lpstr>
      <vt:lpstr>Цель и задачи исследовательской работы </vt:lpstr>
      <vt:lpstr>История возникновения танца</vt:lpstr>
      <vt:lpstr>Презентация PowerPoint</vt:lpstr>
      <vt:lpstr>Презентация PowerPoint</vt:lpstr>
      <vt:lpstr>Практическая часть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баскетбол в нашей жизни</dc:title>
  <dc:creator>Вера</dc:creator>
  <cp:lastModifiedBy>Пользователь Windows</cp:lastModifiedBy>
  <cp:revision>59</cp:revision>
  <dcterms:created xsi:type="dcterms:W3CDTF">2021-01-13T14:13:15Z</dcterms:created>
  <dcterms:modified xsi:type="dcterms:W3CDTF">2022-02-24T08:00:39Z</dcterms:modified>
</cp:coreProperties>
</file>